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0" r:id="rId13"/>
    <p:sldId id="271" r:id="rId14"/>
    <p:sldId id="269" r:id="rId15"/>
    <p:sldId id="260" r:id="rId16"/>
    <p:sldId id="263" r:id="rId17"/>
    <p:sldId id="262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80102"/>
  </p:normalViewPr>
  <p:slideViewPr>
    <p:cSldViewPr snapToGrid="0" snapToObjects="1">
      <p:cViewPr>
        <p:scale>
          <a:sx n="98" d="100"/>
          <a:sy n="98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XXXX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  <a:endParaRPr kumimoji="1" lang="en-US" altLang="zh-CN" sz="1200" dirty="0" smtClean="0"/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  <a:endParaRPr kumimoji="1" lang="en-US" altLang="zh-CN" sz="1200" dirty="0" smtClean="0"/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  <a:endParaRPr kumimoji="1" lang="en-US" altLang="zh-CN" sz="1200" dirty="0" smtClean="0"/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</a:t>
            </a:r>
            <a:r>
              <a:rPr kumimoji="1" lang="en-US" altLang="zh-CN" sz="1200" dirty="0" smtClean="0"/>
              <a:t>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11391</TotalTime>
  <Words>1367</Words>
  <Application>Microsoft Macintosh PowerPoint</Application>
  <PresentationFormat>宽屏</PresentationFormat>
  <Paragraphs>310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开发计划</vt:lpstr>
      <vt:lpstr>XXXX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300</cp:revision>
  <dcterms:created xsi:type="dcterms:W3CDTF">2018-02-09T05:19:56Z</dcterms:created>
  <dcterms:modified xsi:type="dcterms:W3CDTF">2018-02-28T02:12:52Z</dcterms:modified>
</cp:coreProperties>
</file>